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407" r:id="rId2"/>
    <p:sldId id="408" r:id="rId3"/>
    <p:sldId id="269" r:id="rId4"/>
    <p:sldId id="400" r:id="rId5"/>
    <p:sldId id="401" r:id="rId6"/>
    <p:sldId id="402" r:id="rId7"/>
    <p:sldId id="404" r:id="rId8"/>
    <p:sldId id="409" r:id="rId9"/>
    <p:sldId id="410" r:id="rId10"/>
    <p:sldId id="411" r:id="rId11"/>
    <p:sldId id="412" r:id="rId12"/>
    <p:sldId id="413" r:id="rId13"/>
    <p:sldId id="41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5" autoAdjust="0"/>
    <p:restoredTop sz="94706" autoAdjust="0"/>
  </p:normalViewPr>
  <p:slideViewPr>
    <p:cSldViewPr>
      <p:cViewPr varScale="1">
        <p:scale>
          <a:sx n="82" d="100"/>
          <a:sy n="82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0C08-827C-412F-92B5-701A5A2CC885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90AE-FDC2-4A6E-B0E1-7FF7DF710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6\LESSION%2011\22%20Track%2022.wma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8" y="-24"/>
            <a:ext cx="49244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Cutimsb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A\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p`hn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¨ P\w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]mXbnÂþ6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32" y="2628924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</a:t>
            </a:r>
            <a:r>
              <a:rPr lang="en-US" sz="4800" dirty="0" err="1">
                <a:latin typeface="ML-Aathira" pitchFamily="82" charset="0"/>
              </a:rPr>
              <a:t>eq¡m</a:t>
            </a:r>
            <a:r>
              <a:rPr lang="en-US" sz="4500" dirty="0">
                <a:latin typeface="ML-Aathira" pitchFamily="82" charset="0"/>
              </a:rPr>
              <a:t>. 24:13þ35)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07236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hgnIm«m³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""\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n§tfmSp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Rm³ ]dª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hm¡pIÄ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Bßmhpw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Poh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pamWv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dirty="0">
                <a:solidFill>
                  <a:srgbClr val="00B0F0"/>
                </a:solidFill>
                <a:latin typeface="ML-Aathira" pitchFamily="82" charset="0"/>
              </a:rPr>
              <a:t>(</a:t>
            </a:r>
            <a:r>
              <a:rPr lang="en-US" sz="3000" dirty="0" err="1">
                <a:solidFill>
                  <a:srgbClr val="00B0F0"/>
                </a:solidFill>
                <a:latin typeface="ML-Aathira" pitchFamily="82" charset="0"/>
              </a:rPr>
              <a:t>tbml</a:t>
            </a:r>
            <a:r>
              <a:rPr lang="en-US" sz="3000" dirty="0">
                <a:solidFill>
                  <a:srgbClr val="00B0F0"/>
                </a:solidFill>
                <a:latin typeface="ML-Aathira" pitchFamily="82" charset="0"/>
              </a:rPr>
              <a:t>. 6:63)</a:t>
            </a:r>
            <a:endParaRPr lang="en-US" sz="30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Znhy_enbÀ¸Ww</a:t>
            </a:r>
            <a:r>
              <a:rPr lang="en-US" sz="3000" b="1" dirty="0">
                <a:latin typeface="ML-Aathira" pitchFamily="82" charset="0"/>
              </a:rPr>
              <a:t> A\p`ham¡m³ </a:t>
            </a:r>
            <a:r>
              <a:rPr lang="en-US" sz="3000" b="1" dirty="0" err="1">
                <a:latin typeface="ML-Aathira" pitchFamily="82" charset="0"/>
              </a:rPr>
              <a:t>AXnse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ASbmf§sfbpw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XoI§sfbpw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Ipdn¨v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IqSpXÂ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Adnhp</a:t>
            </a:r>
            <a:r>
              <a:rPr lang="en-US" sz="3000" b="1" dirty="0">
                <a:latin typeface="ML-Aathira" pitchFamily="82" charset="0"/>
              </a:rPr>
              <a:t> t\</a:t>
            </a:r>
            <a:r>
              <a:rPr lang="en-US" sz="3000" b="1" dirty="0" err="1">
                <a:latin typeface="ML-Aathira" pitchFamily="82" charset="0"/>
              </a:rPr>
              <a:t>Spw</a:t>
            </a:r>
            <a:r>
              <a:rPr lang="en-US" sz="3000" b="1" dirty="0"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5400" y="838200"/>
            <a:ext cx="6400800" cy="6019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L-Aathir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DÅS¡w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010400" cy="5786454"/>
          </a:xfrm>
        </p:spPr>
        <p:txBody>
          <a:bodyPr>
            <a:noAutofit/>
          </a:bodyPr>
          <a:lstStyle/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{]h-N-\-§Ä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qÀ¯n-bm-Ip¶p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temI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]m]-§Ä 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o¡p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IpªmSv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{]tem-`-\-§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AXn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-Po-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-cm-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Py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kphn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-I-a-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lXzw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shfn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-s¸-Sp-¯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]m]n-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tXSn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\½psS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-hp-IÄ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Gsä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-Sp¯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th­n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acn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£an-¡m³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-¸n¨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ac-Ws¯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F½m-hqkv A\p-`hw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IÀ¯mth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ssZhta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kzÀ¤m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tcm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-l-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t{]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jn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Zu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Xyhpw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]´-¡p-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kvXmbpw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hnizm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-k-{]-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tLm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al-¯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zo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Ir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70672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ClrTx/>
              <a:buSzPct val="100000"/>
            </a:pP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   F½m-hqkv A\p-`hw </a:t>
            </a:r>
          </a:p>
          <a:p>
            <a:pPr algn="ctr"/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E:\NEW POWER POINT 2013\class 3 bit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5346701" cy="1195388"/>
          </a:xfrm>
          <a:prstGeom prst="rect">
            <a:avLst/>
          </a:prstGeom>
          <a:noFill/>
        </p:spPr>
      </p:pic>
      <p:pic>
        <p:nvPicPr>
          <p:cNvPr id="2" name="Picture 2" descr="D:\web photo\class 6\2\emma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053" y="2514600"/>
            <a:ext cx="6149947" cy="434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533400"/>
            <a:ext cx="8458200" cy="4572000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oUm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p`hhpw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IpcnipacWhpw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D°m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hpsam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s¡bmbncp¶p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AhcpsS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NÀ¨mhnjbw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 ""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t`mj·msc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hmNI·mÀ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dªn«pÅXp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hnizkn¡m³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Ignbm¯hn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lrZbw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aµo`hn¨hsc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aninlm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CsXÃmw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kln¨v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alXz¯ntebv¡p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thint¡­nbncp¶ntÃ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?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AhtcmsSm¸w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`£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W¯n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ncp¶t¸mÄ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Ah³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A¸w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FSp¯v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BioÀhZn¨v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apdn¨v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AhÀ¡p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sImSp¯p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At¸mÄ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AhcpsS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I®pIÄ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Xpd¡s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¸«p.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Ahs\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Xncn¨dnªp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2051" name="Picture 3" descr="D:\web photo\class 6\2\20091024131209!Bloch_Carl_The_Road_to_Emma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5808" y="4343400"/>
            <a:ext cx="3100192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XncpenJnX§Ä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hymJym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n¡p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F½mhqkntebv¡v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ncmim`cnXcmbn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S¶pt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mIp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injyÀ¡v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BZyw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]¦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ph¨p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ÂInbXv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ssZhhN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amWv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B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\§Ä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AhcpsS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lrZbs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¯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Pzen¸n¨p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a\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Êns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aqSnbncp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¶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jvSt_m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[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ncmibpsams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¡ t]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mbn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lrZb¯nse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AÔImcaI¶p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nthinXamb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gb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nba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\§Ä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]p{X\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CutimbneqsS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qÀ¯nbmt¡­n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bncp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cm£mIc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]²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Xnbntebv¡mWv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hncÂNq­p¶Xv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3074" name="Picture 2" descr="D:\web photo\class 6\2\Jesus_Emmaus-02.jpg"/>
          <p:cNvPicPr>
            <a:picLocks noChangeAspect="1" noChangeArrowheads="1"/>
          </p:cNvPicPr>
          <p:nvPr/>
        </p:nvPicPr>
        <p:blipFill>
          <a:blip r:embed="rId2"/>
          <a:srcRect t="42833" b="7833"/>
          <a:stretch>
            <a:fillRect/>
          </a:stretch>
        </p:blipFill>
        <p:spPr bwMode="auto">
          <a:xfrm>
            <a:off x="1143000" y="4343400"/>
            <a:ext cx="6796215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533400"/>
            <a:ext cx="8458200" cy="3657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hn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IpÀºm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bnse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ssZhhN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ip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{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iqj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\¯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taibnÂ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]¦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phbv¡s¸Sp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ssZhhN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\w kzoIcn¡m³ \s½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Hcp¡p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kpZoÀLamb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°\m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iqjXs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\½psS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IpÀºm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Ia¯nep­v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\nba{KÙ§fnÂ \n¶pw {]hmNI{KÙ§fnÂ \n¶pw teJ\¯nÂ \n¶pw kphntij¯nÂ \n¶pw hmb\IÄ D­v. </a:t>
            </a:r>
          </a:p>
          <a:p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1026" name="Picture 2" descr="D:\web photo\class6\holy-qurb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10000"/>
            <a:ext cx="5486399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65532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hn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IpÀ_m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bnepÅ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CutimbpsS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km¶n²yw</a:t>
            </a:r>
          </a:p>
          <a:p>
            <a:pPr algn="ctr">
              <a:buNone/>
            </a:pP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KmKpÂ¯mbnÂ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AÀ¸n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¨ _en \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hamb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[¯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nÂ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IpÀºm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bnÂ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ap¡p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k¶nlnXamIp¶p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CutimXs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bmWv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Cu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Znhy_en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AÄ¯mcIfnÂ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AÀ¸n¡p¶Xv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. CutimbpsS P\\w apXÂ c­mas¯ BKa\w hscbpÅ aninlm clkyw apgph³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IpÀºm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bnÂ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]p\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chXcn¸n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¡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pIbpw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p`hthZyam¡pIbpw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sN¿p¶p. {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InkvXob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PohnX¯nsâ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tI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{µ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amWv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_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enbÀ¸Ww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IpÀºm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\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_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enbmbncn¡p¶tXmsSm¸w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hncp¶p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IqSnbmWv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. Cu hncp¶nÂ Cutim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kPoh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mbn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k¶nlnX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\m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bns¡m­v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Xsâ icoccà§Ä \ap¡v `£W]m\ob§fmbn  \ÂIp¶p.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3600" b="1">
                <a:solidFill>
                  <a:schemeClr val="tx1"/>
                </a:solidFill>
                <a:latin typeface="ML-Aathira" pitchFamily="82" charset="0"/>
              </a:rPr>
              <a:t>. IpÀºm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bnÂ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Xsâ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icoccà§fpsS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bmYmÀ°y¯nepw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k¯bnepw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apgph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mbpw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k¼qÀ®ambpw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k¶nlnX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mbncn¡p¶p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. ""Rm³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temImhkm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whscbpw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\n§ </a:t>
            </a:r>
            <a:r>
              <a:rPr lang="en-US" sz="3600" b="1" dirty="0" err="1">
                <a:solidFill>
                  <a:schemeClr val="tx1"/>
                </a:solidFill>
                <a:latin typeface="ML-Aathira" pitchFamily="82" charset="0"/>
              </a:rPr>
              <a:t>tfmSpIqsS</a:t>
            </a:r>
            <a:r>
              <a:rPr lang="en-US" sz="3600" b="1" dirty="0">
                <a:solidFill>
                  <a:schemeClr val="tx1"/>
                </a:solidFill>
                <a:latin typeface="ML-Aathira" pitchFamily="82" charset="0"/>
              </a:rPr>
              <a:t> D­mbncn¡pw'' F¶ AhnSps¯ hmKvZm\¯nsâ ]qÀ¯oIcWamWv hn.IpÀºm\.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819400"/>
            <a:ext cx="9144000" cy="26955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Znhy_enbnÂ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kPohambn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s¦Sp¡phm</a:t>
            </a:r>
            <a:r>
              <a:rPr lang="en-US" sz="3000" b="1" dirty="0">
                <a:latin typeface="ML-Aathira" pitchFamily="82" charset="0"/>
              </a:rPr>
              <a:t>\pw </a:t>
            </a:r>
            <a:r>
              <a:rPr lang="en-US" sz="3000" b="1" dirty="0" err="1">
                <a:latin typeface="ML-Aathira" pitchFamily="82" charset="0"/>
              </a:rPr>
              <a:t>R§fpsS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Pohsâbpw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DbnÀ¸ntâbpw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ImcWamb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Xncpicoccà§Ä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tbmKyXtbmSpIqsS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kzoIcn¡phm</a:t>
            </a:r>
            <a:r>
              <a:rPr lang="en-US" sz="3000" b="1" dirty="0">
                <a:latin typeface="ML-Aathira" pitchFamily="82" charset="0"/>
              </a:rPr>
              <a:t>\pw </a:t>
            </a:r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iàcm¡Wta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2 Track 2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32004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685800"/>
            <a:ext cx="57912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aninlm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kl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\w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hgn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nXyw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alnamewIrX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mtIWw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ZÀi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thfbneo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kXyw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injyÀt¡Inb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IÀ¯mth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F½mhqkn³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hgnbnÂ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\o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Ahsc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t{]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mÖzecm¡nb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t]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mÂ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R§Ät¡IpI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Zo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vXnkZm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hÀjn¡Wta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I\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nshmSp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1310</TotalTime>
  <Words>225</Words>
  <Application>Microsoft Office PowerPoint</Application>
  <PresentationFormat>On-screen Show (4:3)</PresentationFormat>
  <Paragraphs>69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സീറോ മലബാർ സഭയുടെ വിശ്വാസ പരിശീലന പാഠാവലി</dc:title>
  <dc:creator>user</dc:creator>
  <cp:lastModifiedBy>Administrator</cp:lastModifiedBy>
  <cp:revision>181</cp:revision>
  <dcterms:created xsi:type="dcterms:W3CDTF">2013-05-21T03:50:53Z</dcterms:created>
  <dcterms:modified xsi:type="dcterms:W3CDTF">2013-12-09T04:09:21Z</dcterms:modified>
</cp:coreProperties>
</file>